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90" r:id="rId3"/>
    <p:sldId id="257" r:id="rId4"/>
    <p:sldId id="271" r:id="rId5"/>
    <p:sldId id="287" r:id="rId6"/>
    <p:sldId id="291" r:id="rId7"/>
    <p:sldId id="292" r:id="rId8"/>
    <p:sldId id="300" r:id="rId9"/>
    <p:sldId id="289" r:id="rId10"/>
    <p:sldId id="265" r:id="rId11"/>
    <p:sldId id="293" r:id="rId12"/>
    <p:sldId id="278" r:id="rId13"/>
    <p:sldId id="294" r:id="rId14"/>
    <p:sldId id="295" r:id="rId15"/>
    <p:sldId id="296" r:id="rId16"/>
    <p:sldId id="297" r:id="rId17"/>
    <p:sldId id="298" r:id="rId18"/>
    <p:sldId id="282" r:id="rId19"/>
    <p:sldId id="299" r:id="rId20"/>
    <p:sldId id="301" r:id="rId21"/>
    <p:sldId id="286" r:id="rId22"/>
    <p:sldId id="277" r:id="rId23"/>
  </p:sldIdLst>
  <p:sldSz cx="9144000" cy="5143500" type="screen16x9"/>
  <p:notesSz cx="6858000" cy="9144000"/>
  <p:embeddedFontLst>
    <p:embeddedFont>
      <p:font typeface="Sitka Display" panose="02000505000000020004" pitchFamily="2" charset="0"/>
      <p:regular r:id="rId25"/>
      <p:bold r:id="rId26"/>
      <p:italic r:id="rId27"/>
      <p:boldItalic r:id="rId28"/>
    </p:embeddedFont>
    <p:embeddedFont>
      <p:font typeface="Source Code Pro" panose="020B0509030403020204" pitchFamily="49" charset="0"/>
      <p:regular r:id="rId29"/>
      <p:bold r:id="rId30"/>
      <p:italic r:id="rId31"/>
      <p:boldItalic r:id="rId32"/>
    </p:embeddedFont>
    <p:embeddedFont>
      <p:font typeface="Source Code Pro Light" panose="020B0409030403020204" pitchFamily="49" charset="0"/>
      <p:regular r:id="rId33"/>
      <p:bold r:id="rId34"/>
      <p:italic r:id="rId35"/>
      <p:boldItalic r:id="rId36"/>
    </p:embeddedFont>
    <p:embeddedFont>
      <p:font typeface="Teko" panose="020B0604020202020204" charset="0"/>
      <p:regular r:id="rId37"/>
      <p:bold r:id="rId38"/>
    </p:embeddedFont>
    <p:embeddedFont>
      <p:font typeface="Teko Medium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7463CB9-B7BB-4988-A5BA-785484FDE52C}">
          <p14:sldIdLst>
            <p14:sldId id="256"/>
            <p14:sldId id="290"/>
            <p14:sldId id="257"/>
            <p14:sldId id="271"/>
            <p14:sldId id="287"/>
            <p14:sldId id="291"/>
            <p14:sldId id="292"/>
            <p14:sldId id="300"/>
            <p14:sldId id="289"/>
          </p14:sldIdLst>
        </p14:section>
        <p14:section name="Untitled Section" id="{8596ED8A-762C-467F-9389-EE8B3033E12D}">
          <p14:sldIdLst>
            <p14:sldId id="265"/>
            <p14:sldId id="293"/>
            <p14:sldId id="278"/>
            <p14:sldId id="294"/>
            <p14:sldId id="295"/>
            <p14:sldId id="296"/>
            <p14:sldId id="297"/>
            <p14:sldId id="298"/>
            <p14:sldId id="282"/>
            <p14:sldId id="299"/>
            <p14:sldId id="301"/>
            <p14:sldId id="28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CDDE"/>
    <a:srgbClr val="546FA4"/>
    <a:srgbClr val="1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1" y="62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12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72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2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3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4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0" r:id="rId4"/>
    <p:sldLayoutId id="2147483661" r:id="rId5"/>
    <p:sldLayoutId id="2147483665" r:id="rId6"/>
    <p:sldLayoutId id="214748366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525407" y="1791538"/>
            <a:ext cx="4125850" cy="1508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11FFFF"/>
                </a:solidFill>
                <a:effectLst>
                  <a:glow rad="152400">
                    <a:srgbClr val="546FA4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CV Creator </a:t>
            </a:r>
            <a:endParaRPr sz="4800" dirty="0">
              <a:solidFill>
                <a:srgbClr val="11FFFF"/>
              </a:solidFill>
              <a:effectLst>
                <a:glow rad="152400">
                  <a:srgbClr val="546FA4"/>
                </a:glow>
              </a:effectLst>
              <a:latin typeface="Source Code Pro" panose="020B0509030403020204" pitchFamily="49" charset="0"/>
              <a:ea typeface="Source Code Pro" panose="020B0509030403020204" pitchFamily="49" charset="0"/>
              <a:cs typeface="Calibr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538DAC-5E5E-CB7D-2520-261FE5C0B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696" y="280353"/>
            <a:ext cx="2981765" cy="680635"/>
          </a:xfrm>
        </p:spPr>
        <p:txBody>
          <a:bodyPr/>
          <a:lstStyle/>
          <a:p>
            <a:r>
              <a:rPr lang="fr-FR" sz="2000" b="1" dirty="0">
                <a:solidFill>
                  <a:srgbClr val="10CDDE"/>
                </a:solidFill>
                <a:effectLst>
                  <a:glow rad="127000">
                    <a:schemeClr val="bg1">
                      <a:alpha val="36000"/>
                    </a:schemeClr>
                  </a:glow>
                </a:effectLst>
              </a:rPr>
              <a:t>Wael Mansour            </a:t>
            </a:r>
            <a:r>
              <a:rPr lang="fr-FR" sz="2000" b="1" dirty="0" err="1">
                <a:solidFill>
                  <a:srgbClr val="10CDDE"/>
                </a:solidFill>
                <a:effectLst>
                  <a:glow rad="127000">
                    <a:schemeClr val="bg1">
                      <a:alpha val="36000"/>
                    </a:schemeClr>
                  </a:glow>
                </a:effectLst>
              </a:rPr>
              <a:t>khalil</a:t>
            </a:r>
            <a:r>
              <a:rPr lang="fr-FR" sz="2000" b="1" dirty="0">
                <a:solidFill>
                  <a:srgbClr val="10CDDE"/>
                </a:solidFill>
                <a:effectLst>
                  <a:glow rad="127000">
                    <a:schemeClr val="bg1">
                      <a:alpha val="36000"/>
                    </a:schemeClr>
                  </a:glow>
                </a:effectLst>
              </a:rPr>
              <a:t> </a:t>
            </a:r>
            <a:r>
              <a:rPr lang="fr-FR" sz="2000" b="1" dirty="0" err="1">
                <a:solidFill>
                  <a:srgbClr val="10CDDE"/>
                </a:solidFill>
                <a:effectLst>
                  <a:glow rad="127000">
                    <a:schemeClr val="bg1">
                      <a:alpha val="36000"/>
                    </a:schemeClr>
                  </a:glow>
                </a:effectLst>
              </a:rPr>
              <a:t>zaag</a:t>
            </a:r>
            <a:endParaRPr lang="en-US" sz="2000" b="1" dirty="0">
              <a:solidFill>
                <a:srgbClr val="10CDDE"/>
              </a:solidFill>
              <a:effectLst>
                <a:glow rad="127000">
                  <a:schemeClr val="bg1">
                    <a:alpha val="36000"/>
                  </a:schemeClr>
                </a:glow>
              </a:effectLst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16696A2D-6991-964B-49B6-FD26CA9347F6}"/>
              </a:ext>
            </a:extLst>
          </p:cNvPr>
          <p:cNvSpPr txBox="1"/>
          <p:nvPr/>
        </p:nvSpPr>
        <p:spPr>
          <a:xfrm>
            <a:off x="409538" y="1246185"/>
            <a:ext cx="52824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978A84">
                      <a:alpha val="60000"/>
                    </a:srgbClr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Presentation</a:t>
            </a:r>
            <a:endParaRPr lang="en-US" sz="5400" b="1" dirty="0">
              <a:solidFill>
                <a:schemeClr val="bg1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4" name="Google Shape;104;p23"/>
          <p:cNvGrpSpPr/>
          <p:nvPr/>
        </p:nvGrpSpPr>
        <p:grpSpPr>
          <a:xfrm>
            <a:off x="5300716" y="1305405"/>
            <a:ext cx="3843284" cy="4106917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Home page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8544A-8D4D-49A7-BD8E-1F270E4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387"/>
            <a:ext cx="9144000" cy="4329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Home page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822E1-A07E-41B6-9FD2-00D811A0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010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9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4018F7-FDD4-4E8C-8082-A1B247AD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75"/>
            <a:ext cx="9144000" cy="4352925"/>
          </a:xfrm>
          <a:prstGeom prst="rect">
            <a:avLst/>
          </a:prstGeom>
        </p:spPr>
      </p:pic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Home page</a:t>
            </a:r>
            <a:endParaRPr sz="4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Home page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800E-24ED-49A9-8C2D-F7EDB18D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9144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Login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BD10E-F479-4A12-9EC1-3FD91CB3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37"/>
            <a:ext cx="9144000" cy="43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sign up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0EB12-0507-47A4-8256-3799CDBB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813"/>
            <a:ext cx="9144000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6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Choose your style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C1A7D-B5A7-4A55-84D2-EF462DB3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75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0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Choose color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4461C-9564-481C-864D-F51C16A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75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/>
        </p:nvSpPr>
        <p:spPr>
          <a:xfrm>
            <a:off x="1964850" y="-159641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Create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0E483-C5F0-4609-8F23-A6BEE6A9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862"/>
            <a:ext cx="9144000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/>
        </p:nvSpPr>
        <p:spPr>
          <a:xfrm>
            <a:off x="1964850" y="-159641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Create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9F713-0F9F-4B65-A821-27283733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37"/>
            <a:ext cx="9144000" cy="43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-81193730" y="-44729400"/>
            <a:ext cx="133695530" cy="128075700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0C362AF-9EA6-D0D8-1BCA-3B68FB997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6458A4-90EF-A732-2213-FD52EF41C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1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4;p32">
            <a:extLst>
              <a:ext uri="{FF2B5EF4-FFF2-40B4-BE49-F238E27FC236}">
                <a16:creationId xmlns:a16="http://schemas.microsoft.com/office/drawing/2014/main" id="{D9B2980D-592C-494D-8B47-F4C9C3C97CA2}"/>
              </a:ext>
            </a:extLst>
          </p:cNvPr>
          <p:cNvSpPr txBox="1">
            <a:spLocks noGrp="1"/>
          </p:cNvSpPr>
          <p:nvPr/>
        </p:nvSpPr>
        <p:spPr>
          <a:xfrm>
            <a:off x="1964850" y="-159641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2"/>
                </a:solidFill>
              </a:rPr>
              <a:t>Réalisation: Create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001A6-AFBA-4D18-A1F2-018E9A45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223"/>
            <a:ext cx="9144000" cy="42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7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649" y="563217"/>
            <a:ext cx="5535881" cy="954158"/>
          </a:xfrm>
        </p:spPr>
        <p:txBody>
          <a:bodyPr/>
          <a:lstStyle/>
          <a:p>
            <a:r>
              <a:rPr lang="fr-FR" sz="4400" dirty="0"/>
              <a:t>conclusion</a:t>
            </a:r>
          </a:p>
        </p:txBody>
      </p:sp>
      <p:sp>
        <p:nvSpPr>
          <p:cNvPr id="3" name="Google Shape;1187;p38"/>
          <p:cNvSpPr txBox="1">
            <a:spLocks/>
          </p:cNvSpPr>
          <p:nvPr/>
        </p:nvSpPr>
        <p:spPr>
          <a:xfrm>
            <a:off x="1633545" y="2087219"/>
            <a:ext cx="5771321" cy="1948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Avec cette application, nous avons essayé d'aider les autres à créer leurs cv sans effort et de manière décente.</a:t>
            </a:r>
            <a:endParaRPr lang="fr-FR" sz="2000" dirty="0">
              <a:solidFill>
                <a:schemeClr val="bg1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31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ACAA-802E-4FE0-D1C6-35D877D26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8520" y="2098650"/>
            <a:ext cx="5214300" cy="946200"/>
          </a:xfrm>
        </p:spPr>
        <p:txBody>
          <a:bodyPr/>
          <a:lstStyle/>
          <a:p>
            <a:r>
              <a:rPr lang="fr-FR" dirty="0"/>
              <a:t>	</a:t>
            </a:r>
            <a:r>
              <a:rPr lang="fr-FR" sz="6000" dirty="0"/>
              <a:t>MERCI</a:t>
            </a:r>
            <a:r>
              <a:rPr lang="fr-FR" dirty="0"/>
              <a:t> POUR VOTRE ATTENTION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15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0308">
            <a:off x="-1800876" y="853960"/>
            <a:ext cx="7456030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3994467" y="778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>
                <a:solidFill>
                  <a:srgbClr val="F3F3F3"/>
                </a:solidFill>
              </a:rPr>
              <a:t>Plan</a:t>
            </a: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6" name="Google Shape;506;p24"/>
          <p:cNvSpPr txBox="1">
            <a:spLocks noGrp="1"/>
          </p:cNvSpPr>
          <p:nvPr>
            <p:ph type="subTitle" idx="1"/>
          </p:nvPr>
        </p:nvSpPr>
        <p:spPr>
          <a:xfrm>
            <a:off x="5162461" y="1457962"/>
            <a:ext cx="3476897" cy="2132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b="1" dirty="0">
                <a:solidFill>
                  <a:srgbClr val="F3F3F3"/>
                </a:solidFill>
              </a:rPr>
              <a:t>Introduction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b="1" dirty="0">
                <a:solidFill>
                  <a:srgbClr val="F3F3F3"/>
                </a:solidFill>
              </a:rPr>
              <a:t>Framework Utilisé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b="1" dirty="0">
                <a:solidFill>
                  <a:srgbClr val="F3F3F3"/>
                </a:solidFill>
              </a:rPr>
              <a:t>Les besoins fonctionnels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b="1" dirty="0">
                <a:solidFill>
                  <a:srgbClr val="F3F3F3"/>
                </a:solidFill>
              </a:rPr>
              <a:t>Les besoins non </a:t>
            </a:r>
            <a:r>
              <a:rPr lang="fr-FR" sz="2400" b="1" dirty="0" err="1">
                <a:solidFill>
                  <a:srgbClr val="F3F3F3"/>
                </a:solidFill>
              </a:rPr>
              <a:t>fonctioneles</a:t>
            </a:r>
            <a:endParaRPr lang="fr-FR" sz="2400" b="1" dirty="0">
              <a:solidFill>
                <a:srgbClr val="F3F3F3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b="1" dirty="0">
                <a:solidFill>
                  <a:srgbClr val="F3F3F3"/>
                </a:solidFill>
              </a:rPr>
              <a:t>Réalisation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2400" b="1" dirty="0">
                <a:solidFill>
                  <a:srgbClr val="F3F3F3"/>
                </a:solidFill>
              </a:rPr>
              <a:t>Conclusion</a:t>
            </a:r>
            <a:endParaRPr sz="2400" b="1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50"/>
                            </p:stCondLst>
                            <p:childTnLst>
                              <p:par>
                                <p:cTn id="34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50"/>
                            </p:stCondLst>
                            <p:childTnLst>
                              <p:par>
                                <p:cTn id="42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50"/>
                            </p:stCondLst>
                            <p:childTnLst>
                              <p:par>
                                <p:cTn id="50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8"/>
          <p:cNvSpPr/>
          <p:nvPr/>
        </p:nvSpPr>
        <p:spPr>
          <a:xfrm>
            <a:off x="4581426" y="2536174"/>
            <a:ext cx="214" cy="412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" y="0"/>
                </a:moveTo>
                <a:lnTo>
                  <a:pt x="1" y="24"/>
                </a:lnTo>
                <a:lnTo>
                  <a:pt x="13" y="24"/>
                </a:lnTo>
                <a:lnTo>
                  <a:pt x="1" y="0"/>
                </a:lnTo>
                <a:close/>
              </a:path>
            </a:pathLst>
          </a:custGeom>
          <a:solidFill>
            <a:srgbClr val="9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3" name="Google Shape;1183;p38"/>
          <p:cNvSpPr/>
          <p:nvPr/>
        </p:nvSpPr>
        <p:spPr>
          <a:xfrm>
            <a:off x="4581426" y="2536570"/>
            <a:ext cx="214" cy="16"/>
          </a:xfrm>
          <a:custGeom>
            <a:avLst/>
            <a:gdLst/>
            <a:ahLst/>
            <a:cxnLst/>
            <a:rect l="l" t="t" r="r" b="b"/>
            <a:pathLst>
              <a:path w="13" h="1" extrusionOk="0">
                <a:moveTo>
                  <a:pt x="1" y="0"/>
                </a:moveTo>
                <a:lnTo>
                  <a:pt x="13" y="0"/>
                </a:lnTo>
                <a:lnTo>
                  <a:pt x="1" y="0"/>
                </a:lnTo>
                <a:close/>
              </a:path>
            </a:pathLst>
          </a:custGeom>
          <a:solidFill>
            <a:srgbClr val="9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4" name="Google Shape;1184;p38"/>
          <p:cNvSpPr/>
          <p:nvPr/>
        </p:nvSpPr>
        <p:spPr>
          <a:xfrm>
            <a:off x="4581426" y="2536570"/>
            <a:ext cx="214" cy="412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" y="0"/>
                </a:moveTo>
                <a:lnTo>
                  <a:pt x="1" y="24"/>
                </a:lnTo>
                <a:lnTo>
                  <a:pt x="13" y="0"/>
                </a:lnTo>
                <a:close/>
              </a:path>
            </a:pathLst>
          </a:custGeom>
          <a:solidFill>
            <a:srgbClr val="9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5" name="Google Shape;1185;p38"/>
          <p:cNvSpPr txBox="1">
            <a:spLocks noGrp="1"/>
          </p:cNvSpPr>
          <p:nvPr>
            <p:ph type="subTitle" idx="3"/>
          </p:nvPr>
        </p:nvSpPr>
        <p:spPr>
          <a:xfrm>
            <a:off x="5806292" y="3012605"/>
            <a:ext cx="3085176" cy="1367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CV Creator est une application web qui vous aide à créer facilement votre CV en saisissant vos informations et notre application l'affiche en forme d'un cv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endParaRPr sz="1400" dirty="0">
              <a:solidFill>
                <a:srgbClr val="F3F3F3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87" name="Google Shape;1187;p38"/>
          <p:cNvSpPr txBox="1">
            <a:spLocks noGrp="1"/>
          </p:cNvSpPr>
          <p:nvPr>
            <p:ph type="subTitle" idx="1"/>
          </p:nvPr>
        </p:nvSpPr>
        <p:spPr>
          <a:xfrm>
            <a:off x="636104" y="1689349"/>
            <a:ext cx="2585774" cy="11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fr-FR" sz="1800" dirty="0"/>
              <a:t>Beaucoup de gens ne peuvent pas bien faire leurs cv alors nous avons essayé de trouver une solution à ce problème</a:t>
            </a:r>
            <a:endParaRPr sz="1800" dirty="0">
              <a:solidFill>
                <a:schemeClr val="bg1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189" name="Google Shape;1189;p38"/>
          <p:cNvGrpSpPr/>
          <p:nvPr/>
        </p:nvGrpSpPr>
        <p:grpSpPr>
          <a:xfrm>
            <a:off x="3470916" y="1512656"/>
            <a:ext cx="2202167" cy="2202148"/>
            <a:chOff x="2220800" y="1544675"/>
            <a:chExt cx="2904850" cy="2904825"/>
          </a:xfrm>
        </p:grpSpPr>
        <p:sp>
          <p:nvSpPr>
            <p:cNvPr id="1190" name="Google Shape;1190;p38"/>
            <p:cNvSpPr/>
            <p:nvPr/>
          </p:nvSpPr>
          <p:spPr>
            <a:xfrm>
              <a:off x="2479750" y="1803625"/>
              <a:ext cx="2386950" cy="2386925"/>
            </a:xfrm>
            <a:custGeom>
              <a:avLst/>
              <a:gdLst/>
              <a:ahLst/>
              <a:cxnLst/>
              <a:rect l="l" t="t" r="r" b="b"/>
              <a:pathLst>
                <a:path w="95478" h="95477" extrusionOk="0">
                  <a:moveTo>
                    <a:pt x="47745" y="739"/>
                  </a:moveTo>
                  <a:cubicBezTo>
                    <a:pt x="73653" y="739"/>
                    <a:pt x="94739" y="21837"/>
                    <a:pt x="94739" y="47744"/>
                  </a:cubicBezTo>
                  <a:cubicBezTo>
                    <a:pt x="94739" y="73652"/>
                    <a:pt x="73653" y="94738"/>
                    <a:pt x="47745" y="94738"/>
                  </a:cubicBezTo>
                  <a:cubicBezTo>
                    <a:pt x="21825" y="94738"/>
                    <a:pt x="739" y="73652"/>
                    <a:pt x="739" y="47744"/>
                  </a:cubicBezTo>
                  <a:cubicBezTo>
                    <a:pt x="739" y="21825"/>
                    <a:pt x="21825" y="739"/>
                    <a:pt x="47745" y="739"/>
                  </a:cubicBezTo>
                  <a:close/>
                  <a:moveTo>
                    <a:pt x="47745" y="1"/>
                  </a:moveTo>
                  <a:cubicBezTo>
                    <a:pt x="21420" y="1"/>
                    <a:pt x="1" y="21420"/>
                    <a:pt x="1" y="47744"/>
                  </a:cubicBezTo>
                  <a:cubicBezTo>
                    <a:pt x="1" y="74057"/>
                    <a:pt x="21420" y="95477"/>
                    <a:pt x="47745" y="95477"/>
                  </a:cubicBezTo>
                  <a:cubicBezTo>
                    <a:pt x="74058" y="95477"/>
                    <a:pt x="95477" y="74069"/>
                    <a:pt x="95477" y="47744"/>
                  </a:cubicBezTo>
                  <a:cubicBezTo>
                    <a:pt x="95477" y="21420"/>
                    <a:pt x="74058" y="1"/>
                    <a:pt x="47745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3590025" y="1544675"/>
              <a:ext cx="119075" cy="170575"/>
            </a:xfrm>
            <a:custGeom>
              <a:avLst/>
              <a:gdLst/>
              <a:ahLst/>
              <a:cxnLst/>
              <a:rect l="l" t="t" r="r" b="b"/>
              <a:pathLst>
                <a:path w="4763" h="6823" extrusionOk="0">
                  <a:moveTo>
                    <a:pt x="4656" y="0"/>
                  </a:moveTo>
                  <a:lnTo>
                    <a:pt x="0" y="72"/>
                  </a:lnTo>
                  <a:lnTo>
                    <a:pt x="119" y="6822"/>
                  </a:lnTo>
                  <a:lnTo>
                    <a:pt x="4763" y="6739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2878625" y="1738725"/>
              <a:ext cx="186050" cy="204225"/>
            </a:xfrm>
            <a:custGeom>
              <a:avLst/>
              <a:gdLst/>
              <a:ahLst/>
              <a:cxnLst/>
              <a:rect l="l" t="t" r="r" b="b"/>
              <a:pathLst>
                <a:path w="7442" h="8169" extrusionOk="0">
                  <a:moveTo>
                    <a:pt x="4013" y="1"/>
                  </a:moveTo>
                  <a:lnTo>
                    <a:pt x="0" y="2370"/>
                  </a:lnTo>
                  <a:lnTo>
                    <a:pt x="3441" y="8169"/>
                  </a:lnTo>
                  <a:lnTo>
                    <a:pt x="7442" y="5799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2375275" y="2242075"/>
              <a:ext cx="203925" cy="183675"/>
            </a:xfrm>
            <a:custGeom>
              <a:avLst/>
              <a:gdLst/>
              <a:ahLst/>
              <a:cxnLst/>
              <a:rect l="l" t="t" r="r" b="b"/>
              <a:pathLst>
                <a:path w="8157" h="7347" extrusionOk="0">
                  <a:moveTo>
                    <a:pt x="2263" y="0"/>
                  </a:moveTo>
                  <a:lnTo>
                    <a:pt x="1" y="4072"/>
                  </a:lnTo>
                  <a:lnTo>
                    <a:pt x="5906" y="7347"/>
                  </a:lnTo>
                  <a:lnTo>
                    <a:pt x="8157" y="327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20800" y="2961200"/>
              <a:ext cx="170575" cy="119100"/>
            </a:xfrm>
            <a:custGeom>
              <a:avLst/>
              <a:gdLst/>
              <a:ahLst/>
              <a:cxnLst/>
              <a:rect l="l" t="t" r="r" b="b"/>
              <a:pathLst>
                <a:path w="6823" h="4764" extrusionOk="0">
                  <a:moveTo>
                    <a:pt x="6739" y="1"/>
                  </a:moveTo>
                  <a:lnTo>
                    <a:pt x="1" y="120"/>
                  </a:lnTo>
                  <a:lnTo>
                    <a:pt x="72" y="4763"/>
                  </a:lnTo>
                  <a:lnTo>
                    <a:pt x="6823" y="4656"/>
                  </a:lnTo>
                  <a:lnTo>
                    <a:pt x="673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2398800" y="3608025"/>
              <a:ext cx="204225" cy="186350"/>
            </a:xfrm>
            <a:custGeom>
              <a:avLst/>
              <a:gdLst/>
              <a:ahLst/>
              <a:cxnLst/>
              <a:rect l="l" t="t" r="r" b="b"/>
              <a:pathLst>
                <a:path w="8169" h="7454" extrusionOk="0">
                  <a:moveTo>
                    <a:pt x="5775" y="0"/>
                  </a:moveTo>
                  <a:lnTo>
                    <a:pt x="0" y="3465"/>
                  </a:lnTo>
                  <a:lnTo>
                    <a:pt x="2394" y="7453"/>
                  </a:lnTo>
                  <a:lnTo>
                    <a:pt x="8168" y="3989"/>
                  </a:lnTo>
                  <a:lnTo>
                    <a:pt x="577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2918500" y="4091100"/>
              <a:ext cx="183400" cy="203925"/>
            </a:xfrm>
            <a:custGeom>
              <a:avLst/>
              <a:gdLst/>
              <a:ahLst/>
              <a:cxnLst/>
              <a:rect l="l" t="t" r="r" b="b"/>
              <a:pathLst>
                <a:path w="7336" h="8157" extrusionOk="0">
                  <a:moveTo>
                    <a:pt x="3263" y="1"/>
                  </a:moveTo>
                  <a:lnTo>
                    <a:pt x="1" y="5894"/>
                  </a:lnTo>
                  <a:lnTo>
                    <a:pt x="4073" y="8157"/>
                  </a:lnTo>
                  <a:lnTo>
                    <a:pt x="7335" y="2251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3637350" y="4278925"/>
              <a:ext cx="119075" cy="170575"/>
            </a:xfrm>
            <a:custGeom>
              <a:avLst/>
              <a:gdLst/>
              <a:ahLst/>
              <a:cxnLst/>
              <a:rect l="l" t="t" r="r" b="b"/>
              <a:pathLst>
                <a:path w="4763" h="6823" extrusionOk="0">
                  <a:moveTo>
                    <a:pt x="4656" y="1"/>
                  </a:moveTo>
                  <a:lnTo>
                    <a:pt x="0" y="84"/>
                  </a:lnTo>
                  <a:lnTo>
                    <a:pt x="108" y="6823"/>
                  </a:lnTo>
                  <a:lnTo>
                    <a:pt x="4763" y="6752"/>
                  </a:lnTo>
                  <a:lnTo>
                    <a:pt x="4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84150" y="4067000"/>
              <a:ext cx="186350" cy="204525"/>
            </a:xfrm>
            <a:custGeom>
              <a:avLst/>
              <a:gdLst/>
              <a:ahLst/>
              <a:cxnLst/>
              <a:rect l="l" t="t" r="r" b="b"/>
              <a:pathLst>
                <a:path w="7454" h="8181" extrusionOk="0">
                  <a:moveTo>
                    <a:pt x="3989" y="0"/>
                  </a:moveTo>
                  <a:lnTo>
                    <a:pt x="1" y="2394"/>
                  </a:lnTo>
                  <a:lnTo>
                    <a:pt x="3465" y="8180"/>
                  </a:lnTo>
                  <a:lnTo>
                    <a:pt x="7454" y="5787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4767250" y="3568425"/>
              <a:ext cx="203925" cy="183375"/>
            </a:xfrm>
            <a:custGeom>
              <a:avLst/>
              <a:gdLst/>
              <a:ahLst/>
              <a:cxnLst/>
              <a:rect l="l" t="t" r="r" b="b"/>
              <a:pathLst>
                <a:path w="8157" h="7335" extrusionOk="0">
                  <a:moveTo>
                    <a:pt x="2251" y="1"/>
                  </a:moveTo>
                  <a:lnTo>
                    <a:pt x="1" y="4072"/>
                  </a:lnTo>
                  <a:lnTo>
                    <a:pt x="5894" y="7335"/>
                  </a:lnTo>
                  <a:lnTo>
                    <a:pt x="8156" y="3275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4955075" y="2913875"/>
              <a:ext cx="170575" cy="119100"/>
            </a:xfrm>
            <a:custGeom>
              <a:avLst/>
              <a:gdLst/>
              <a:ahLst/>
              <a:cxnLst/>
              <a:rect l="l" t="t" r="r" b="b"/>
              <a:pathLst>
                <a:path w="6823" h="4764" extrusionOk="0">
                  <a:moveTo>
                    <a:pt x="6751" y="1"/>
                  </a:moveTo>
                  <a:lnTo>
                    <a:pt x="0" y="108"/>
                  </a:lnTo>
                  <a:lnTo>
                    <a:pt x="84" y="4763"/>
                  </a:lnTo>
                  <a:lnTo>
                    <a:pt x="6823" y="4644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4743150" y="2199800"/>
              <a:ext cx="204500" cy="186350"/>
            </a:xfrm>
            <a:custGeom>
              <a:avLst/>
              <a:gdLst/>
              <a:ahLst/>
              <a:cxnLst/>
              <a:rect l="l" t="t" r="r" b="b"/>
              <a:pathLst>
                <a:path w="8180" h="7454" extrusionOk="0">
                  <a:moveTo>
                    <a:pt x="5787" y="1"/>
                  </a:moveTo>
                  <a:lnTo>
                    <a:pt x="0" y="3465"/>
                  </a:lnTo>
                  <a:lnTo>
                    <a:pt x="2405" y="7454"/>
                  </a:lnTo>
                  <a:lnTo>
                    <a:pt x="8180" y="398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4244575" y="1699150"/>
              <a:ext cx="183675" cy="203925"/>
            </a:xfrm>
            <a:custGeom>
              <a:avLst/>
              <a:gdLst/>
              <a:ahLst/>
              <a:cxnLst/>
              <a:rect l="l" t="t" r="r" b="b"/>
              <a:pathLst>
                <a:path w="7347" h="8157" extrusionOk="0">
                  <a:moveTo>
                    <a:pt x="3274" y="0"/>
                  </a:moveTo>
                  <a:lnTo>
                    <a:pt x="0" y="5906"/>
                  </a:lnTo>
                  <a:lnTo>
                    <a:pt x="4072" y="8156"/>
                  </a:lnTo>
                  <a:lnTo>
                    <a:pt x="7346" y="2263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3933825" y="1576225"/>
              <a:ext cx="154500" cy="192000"/>
            </a:xfrm>
            <a:custGeom>
              <a:avLst/>
              <a:gdLst/>
              <a:ahLst/>
              <a:cxnLst/>
              <a:rect l="l" t="t" r="r" b="b"/>
              <a:pathLst>
                <a:path w="6180" h="7680" extrusionOk="0">
                  <a:moveTo>
                    <a:pt x="1667" y="0"/>
                  </a:moveTo>
                  <a:lnTo>
                    <a:pt x="0" y="6525"/>
                  </a:lnTo>
                  <a:lnTo>
                    <a:pt x="4512" y="7680"/>
                  </a:lnTo>
                  <a:lnTo>
                    <a:pt x="6179" y="114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3224500" y="1583950"/>
              <a:ext cx="157775" cy="193800"/>
            </a:xfrm>
            <a:custGeom>
              <a:avLst/>
              <a:gdLst/>
              <a:ahLst/>
              <a:cxnLst/>
              <a:rect l="l" t="t" r="r" b="b"/>
              <a:pathLst>
                <a:path w="6311" h="7752" extrusionOk="0">
                  <a:moveTo>
                    <a:pt x="4489" y="1"/>
                  </a:moveTo>
                  <a:lnTo>
                    <a:pt x="0" y="1251"/>
                  </a:lnTo>
                  <a:lnTo>
                    <a:pt x="1822" y="7752"/>
                  </a:lnTo>
                  <a:lnTo>
                    <a:pt x="6311" y="6490"/>
                  </a:lnTo>
                  <a:lnTo>
                    <a:pt x="448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2593775" y="1941450"/>
              <a:ext cx="201825" cy="201225"/>
            </a:xfrm>
            <a:custGeom>
              <a:avLst/>
              <a:gdLst/>
              <a:ahLst/>
              <a:cxnLst/>
              <a:rect l="l" t="t" r="r" b="b"/>
              <a:pathLst>
                <a:path w="8073" h="8049" extrusionOk="0">
                  <a:moveTo>
                    <a:pt x="3250" y="0"/>
                  </a:moveTo>
                  <a:lnTo>
                    <a:pt x="0" y="3334"/>
                  </a:lnTo>
                  <a:lnTo>
                    <a:pt x="4822" y="8049"/>
                  </a:lnTo>
                  <a:lnTo>
                    <a:pt x="8073" y="4715"/>
                  </a:lnTo>
                  <a:lnTo>
                    <a:pt x="325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2252050" y="2582000"/>
              <a:ext cx="192325" cy="154500"/>
            </a:xfrm>
            <a:custGeom>
              <a:avLst/>
              <a:gdLst/>
              <a:ahLst/>
              <a:cxnLst/>
              <a:rect l="l" t="t" r="r" b="b"/>
              <a:pathLst>
                <a:path w="7693" h="6180" extrusionOk="0">
                  <a:moveTo>
                    <a:pt x="1156" y="0"/>
                  </a:moveTo>
                  <a:lnTo>
                    <a:pt x="1" y="4513"/>
                  </a:lnTo>
                  <a:lnTo>
                    <a:pt x="6537" y="6180"/>
                  </a:lnTo>
                  <a:lnTo>
                    <a:pt x="7692" y="1667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2259800" y="3288325"/>
              <a:ext cx="193800" cy="157500"/>
            </a:xfrm>
            <a:custGeom>
              <a:avLst/>
              <a:gdLst/>
              <a:ahLst/>
              <a:cxnLst/>
              <a:rect l="l" t="t" r="r" b="b"/>
              <a:pathLst>
                <a:path w="7752" h="6300" extrusionOk="0">
                  <a:moveTo>
                    <a:pt x="6501" y="1"/>
                  </a:moveTo>
                  <a:lnTo>
                    <a:pt x="0" y="1822"/>
                  </a:lnTo>
                  <a:lnTo>
                    <a:pt x="1262" y="6299"/>
                  </a:lnTo>
                  <a:lnTo>
                    <a:pt x="7751" y="4478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2617575" y="3874725"/>
              <a:ext cx="201250" cy="201825"/>
            </a:xfrm>
            <a:custGeom>
              <a:avLst/>
              <a:gdLst/>
              <a:ahLst/>
              <a:cxnLst/>
              <a:rect l="l" t="t" r="r" b="b"/>
              <a:pathLst>
                <a:path w="8050" h="8073" extrusionOk="0">
                  <a:moveTo>
                    <a:pt x="4715" y="0"/>
                  </a:moveTo>
                  <a:lnTo>
                    <a:pt x="1" y="4822"/>
                  </a:lnTo>
                  <a:lnTo>
                    <a:pt x="3334" y="8072"/>
                  </a:lnTo>
                  <a:lnTo>
                    <a:pt x="8049" y="3250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3258425" y="4225950"/>
              <a:ext cx="154225" cy="192300"/>
            </a:xfrm>
            <a:custGeom>
              <a:avLst/>
              <a:gdLst/>
              <a:ahLst/>
              <a:cxnLst/>
              <a:rect l="l" t="t" r="r" b="b"/>
              <a:pathLst>
                <a:path w="6169" h="7692" extrusionOk="0">
                  <a:moveTo>
                    <a:pt x="1668" y="0"/>
                  </a:moveTo>
                  <a:lnTo>
                    <a:pt x="1" y="6537"/>
                  </a:lnTo>
                  <a:lnTo>
                    <a:pt x="4501" y="7692"/>
                  </a:lnTo>
                  <a:lnTo>
                    <a:pt x="6168" y="11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964475" y="4216425"/>
              <a:ext cx="157475" cy="193800"/>
            </a:xfrm>
            <a:custGeom>
              <a:avLst/>
              <a:gdLst/>
              <a:ahLst/>
              <a:cxnLst/>
              <a:rect l="l" t="t" r="r" b="b"/>
              <a:pathLst>
                <a:path w="6299" h="7752" extrusionOk="0">
                  <a:moveTo>
                    <a:pt x="4477" y="0"/>
                  </a:moveTo>
                  <a:lnTo>
                    <a:pt x="0" y="1262"/>
                  </a:lnTo>
                  <a:lnTo>
                    <a:pt x="1822" y="7751"/>
                  </a:lnTo>
                  <a:lnTo>
                    <a:pt x="6299" y="6489"/>
                  </a:lnTo>
                  <a:lnTo>
                    <a:pt x="447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4550850" y="3851500"/>
              <a:ext cx="201850" cy="201225"/>
            </a:xfrm>
            <a:custGeom>
              <a:avLst/>
              <a:gdLst/>
              <a:ahLst/>
              <a:cxnLst/>
              <a:rect l="l" t="t" r="r" b="b"/>
              <a:pathLst>
                <a:path w="8074" h="8049" extrusionOk="0">
                  <a:moveTo>
                    <a:pt x="3251" y="0"/>
                  </a:moveTo>
                  <a:lnTo>
                    <a:pt x="1" y="3334"/>
                  </a:lnTo>
                  <a:lnTo>
                    <a:pt x="4823" y="8049"/>
                  </a:lnTo>
                  <a:lnTo>
                    <a:pt x="8073" y="4715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902100" y="3257675"/>
              <a:ext cx="192000" cy="154500"/>
            </a:xfrm>
            <a:custGeom>
              <a:avLst/>
              <a:gdLst/>
              <a:ahLst/>
              <a:cxnLst/>
              <a:rect l="l" t="t" r="r" b="b"/>
              <a:pathLst>
                <a:path w="7680" h="6180" extrusionOk="0">
                  <a:moveTo>
                    <a:pt x="1143" y="0"/>
                  </a:moveTo>
                  <a:lnTo>
                    <a:pt x="0" y="4513"/>
                  </a:lnTo>
                  <a:lnTo>
                    <a:pt x="6537" y="6180"/>
                  </a:lnTo>
                  <a:lnTo>
                    <a:pt x="7680" y="1667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892575" y="2548350"/>
              <a:ext cx="193775" cy="157800"/>
            </a:xfrm>
            <a:custGeom>
              <a:avLst/>
              <a:gdLst/>
              <a:ahLst/>
              <a:cxnLst/>
              <a:rect l="l" t="t" r="r" b="b"/>
              <a:pathLst>
                <a:path w="7751" h="6312" extrusionOk="0">
                  <a:moveTo>
                    <a:pt x="6501" y="1"/>
                  </a:moveTo>
                  <a:lnTo>
                    <a:pt x="0" y="1823"/>
                  </a:lnTo>
                  <a:lnTo>
                    <a:pt x="1262" y="6311"/>
                  </a:lnTo>
                  <a:lnTo>
                    <a:pt x="7751" y="4478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4527625" y="1917625"/>
              <a:ext cx="200950" cy="202125"/>
            </a:xfrm>
            <a:custGeom>
              <a:avLst/>
              <a:gdLst/>
              <a:ahLst/>
              <a:cxnLst/>
              <a:rect l="l" t="t" r="r" b="b"/>
              <a:pathLst>
                <a:path w="8038" h="8085" extrusionOk="0">
                  <a:moveTo>
                    <a:pt x="4716" y="1"/>
                  </a:moveTo>
                  <a:lnTo>
                    <a:pt x="1" y="4823"/>
                  </a:lnTo>
                  <a:lnTo>
                    <a:pt x="3335" y="8085"/>
                  </a:lnTo>
                  <a:lnTo>
                    <a:pt x="8038" y="3251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772175" y="1549425"/>
              <a:ext cx="136075" cy="181300"/>
            </a:xfrm>
            <a:custGeom>
              <a:avLst/>
              <a:gdLst/>
              <a:ahLst/>
              <a:cxnLst/>
              <a:rect l="l" t="t" r="r" b="b"/>
              <a:pathLst>
                <a:path w="5443" h="7252" extrusionOk="0">
                  <a:moveTo>
                    <a:pt x="822" y="1"/>
                  </a:moveTo>
                  <a:lnTo>
                    <a:pt x="1" y="6692"/>
                  </a:lnTo>
                  <a:lnTo>
                    <a:pt x="4621" y="7251"/>
                  </a:lnTo>
                  <a:lnTo>
                    <a:pt x="5442" y="560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3052750" y="1637525"/>
              <a:ext cx="172975" cy="200650"/>
            </a:xfrm>
            <a:custGeom>
              <a:avLst/>
              <a:gdLst/>
              <a:ahLst/>
              <a:cxnLst/>
              <a:rect l="l" t="t" r="r" b="b"/>
              <a:pathLst>
                <a:path w="6919" h="8026" extrusionOk="0">
                  <a:moveTo>
                    <a:pt x="4287" y="1"/>
                  </a:moveTo>
                  <a:lnTo>
                    <a:pt x="1" y="1822"/>
                  </a:lnTo>
                  <a:lnTo>
                    <a:pt x="2632" y="8026"/>
                  </a:lnTo>
                  <a:lnTo>
                    <a:pt x="6918" y="6216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2479175" y="2076875"/>
              <a:ext cx="204500" cy="194400"/>
            </a:xfrm>
            <a:custGeom>
              <a:avLst/>
              <a:gdLst/>
              <a:ahLst/>
              <a:cxnLst/>
              <a:rect l="l" t="t" r="r" b="b"/>
              <a:pathLst>
                <a:path w="8180" h="7776" extrusionOk="0">
                  <a:moveTo>
                    <a:pt x="2798" y="0"/>
                  </a:moveTo>
                  <a:lnTo>
                    <a:pt x="0" y="3715"/>
                  </a:lnTo>
                  <a:lnTo>
                    <a:pt x="5382" y="7775"/>
                  </a:lnTo>
                  <a:lnTo>
                    <a:pt x="8180" y="4060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225275" y="2762075"/>
              <a:ext cx="181575" cy="136050"/>
            </a:xfrm>
            <a:custGeom>
              <a:avLst/>
              <a:gdLst/>
              <a:ahLst/>
              <a:cxnLst/>
              <a:rect l="l" t="t" r="r" b="b"/>
              <a:pathLst>
                <a:path w="7263" h="5442" extrusionOk="0">
                  <a:moveTo>
                    <a:pt x="572" y="1"/>
                  </a:moveTo>
                  <a:lnTo>
                    <a:pt x="0" y="4620"/>
                  </a:lnTo>
                  <a:lnTo>
                    <a:pt x="6691" y="5442"/>
                  </a:lnTo>
                  <a:lnTo>
                    <a:pt x="7263" y="82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2313675" y="3444300"/>
              <a:ext cx="200650" cy="172975"/>
            </a:xfrm>
            <a:custGeom>
              <a:avLst/>
              <a:gdLst/>
              <a:ahLst/>
              <a:cxnLst/>
              <a:rect l="l" t="t" r="r" b="b"/>
              <a:pathLst>
                <a:path w="8026" h="6919" extrusionOk="0">
                  <a:moveTo>
                    <a:pt x="6215" y="1"/>
                  </a:moveTo>
                  <a:lnTo>
                    <a:pt x="0" y="2644"/>
                  </a:lnTo>
                  <a:lnTo>
                    <a:pt x="1822" y="6918"/>
                  </a:lnTo>
                  <a:lnTo>
                    <a:pt x="8025" y="428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2752425" y="3986625"/>
              <a:ext cx="194375" cy="204825"/>
            </a:xfrm>
            <a:custGeom>
              <a:avLst/>
              <a:gdLst/>
              <a:ahLst/>
              <a:cxnLst/>
              <a:rect l="l" t="t" r="r" b="b"/>
              <a:pathLst>
                <a:path w="7775" h="8193" extrusionOk="0">
                  <a:moveTo>
                    <a:pt x="4060" y="1"/>
                  </a:moveTo>
                  <a:lnTo>
                    <a:pt x="0" y="5382"/>
                  </a:lnTo>
                  <a:lnTo>
                    <a:pt x="3715" y="8192"/>
                  </a:lnTo>
                  <a:lnTo>
                    <a:pt x="7775" y="279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438525" y="4263450"/>
              <a:ext cx="136050" cy="181600"/>
            </a:xfrm>
            <a:custGeom>
              <a:avLst/>
              <a:gdLst/>
              <a:ahLst/>
              <a:cxnLst/>
              <a:rect l="l" t="t" r="r" b="b"/>
              <a:pathLst>
                <a:path w="5442" h="7264" extrusionOk="0">
                  <a:moveTo>
                    <a:pt x="822" y="1"/>
                  </a:moveTo>
                  <a:lnTo>
                    <a:pt x="0" y="6692"/>
                  </a:lnTo>
                  <a:lnTo>
                    <a:pt x="4620" y="7263"/>
                  </a:lnTo>
                  <a:lnTo>
                    <a:pt x="5441" y="57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4120750" y="4155400"/>
              <a:ext cx="172950" cy="200650"/>
            </a:xfrm>
            <a:custGeom>
              <a:avLst/>
              <a:gdLst/>
              <a:ahLst/>
              <a:cxnLst/>
              <a:rect l="l" t="t" r="r" b="b"/>
              <a:pathLst>
                <a:path w="6918" h="8026" extrusionOk="0">
                  <a:moveTo>
                    <a:pt x="4286" y="1"/>
                  </a:moveTo>
                  <a:lnTo>
                    <a:pt x="0" y="1810"/>
                  </a:lnTo>
                  <a:lnTo>
                    <a:pt x="2631" y="8025"/>
                  </a:lnTo>
                  <a:lnTo>
                    <a:pt x="6918" y="6204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4663075" y="3723500"/>
              <a:ext cx="204500" cy="194400"/>
            </a:xfrm>
            <a:custGeom>
              <a:avLst/>
              <a:gdLst/>
              <a:ahLst/>
              <a:cxnLst/>
              <a:rect l="l" t="t" r="r" b="b"/>
              <a:pathLst>
                <a:path w="8180" h="7776" extrusionOk="0">
                  <a:moveTo>
                    <a:pt x="2798" y="1"/>
                  </a:moveTo>
                  <a:lnTo>
                    <a:pt x="0" y="3715"/>
                  </a:lnTo>
                  <a:lnTo>
                    <a:pt x="5382" y="7775"/>
                  </a:lnTo>
                  <a:lnTo>
                    <a:pt x="8180" y="406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4940200" y="3096350"/>
              <a:ext cx="181575" cy="136050"/>
            </a:xfrm>
            <a:custGeom>
              <a:avLst/>
              <a:gdLst/>
              <a:ahLst/>
              <a:cxnLst/>
              <a:rect l="l" t="t" r="r" b="b"/>
              <a:pathLst>
                <a:path w="7263" h="5442" extrusionOk="0">
                  <a:moveTo>
                    <a:pt x="560" y="0"/>
                  </a:moveTo>
                  <a:lnTo>
                    <a:pt x="0" y="4620"/>
                  </a:lnTo>
                  <a:lnTo>
                    <a:pt x="6691" y="5441"/>
                  </a:lnTo>
                  <a:lnTo>
                    <a:pt x="7263" y="82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4831550" y="2376600"/>
              <a:ext cx="200650" cy="172975"/>
            </a:xfrm>
            <a:custGeom>
              <a:avLst/>
              <a:gdLst/>
              <a:ahLst/>
              <a:cxnLst/>
              <a:rect l="l" t="t" r="r" b="b"/>
              <a:pathLst>
                <a:path w="8026" h="6919" extrusionOk="0">
                  <a:moveTo>
                    <a:pt x="6203" y="1"/>
                  </a:moveTo>
                  <a:lnTo>
                    <a:pt x="0" y="2632"/>
                  </a:lnTo>
                  <a:lnTo>
                    <a:pt x="1810" y="6919"/>
                  </a:lnTo>
                  <a:lnTo>
                    <a:pt x="8025" y="4287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4399050" y="1803025"/>
              <a:ext cx="194400" cy="204825"/>
            </a:xfrm>
            <a:custGeom>
              <a:avLst/>
              <a:gdLst/>
              <a:ahLst/>
              <a:cxnLst/>
              <a:rect l="l" t="t" r="r" b="b"/>
              <a:pathLst>
                <a:path w="7776" h="8193" extrusionOk="0">
                  <a:moveTo>
                    <a:pt x="4061" y="1"/>
                  </a:moveTo>
                  <a:lnTo>
                    <a:pt x="0" y="5382"/>
                  </a:lnTo>
                  <a:lnTo>
                    <a:pt x="3715" y="8192"/>
                  </a:lnTo>
                  <a:lnTo>
                    <a:pt x="7775" y="2799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4092475" y="1626225"/>
              <a:ext cx="170275" cy="199750"/>
            </a:xfrm>
            <a:custGeom>
              <a:avLst/>
              <a:gdLst/>
              <a:ahLst/>
              <a:cxnLst/>
              <a:rect l="l" t="t" r="r" b="b"/>
              <a:pathLst>
                <a:path w="6811" h="7990" extrusionOk="0">
                  <a:moveTo>
                    <a:pt x="2488" y="0"/>
                  </a:moveTo>
                  <a:lnTo>
                    <a:pt x="0" y="6275"/>
                  </a:lnTo>
                  <a:lnTo>
                    <a:pt x="4334" y="7989"/>
                  </a:lnTo>
                  <a:lnTo>
                    <a:pt x="6810" y="1715"/>
                  </a:lnTo>
                  <a:lnTo>
                    <a:pt x="248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3404875" y="1552400"/>
              <a:ext cx="139625" cy="183675"/>
            </a:xfrm>
            <a:custGeom>
              <a:avLst/>
              <a:gdLst/>
              <a:ahLst/>
              <a:cxnLst/>
              <a:rect l="l" t="t" r="r" b="b"/>
              <a:pathLst>
                <a:path w="5585" h="7347" extrusionOk="0">
                  <a:moveTo>
                    <a:pt x="4608" y="1"/>
                  </a:moveTo>
                  <a:lnTo>
                    <a:pt x="1" y="679"/>
                  </a:lnTo>
                  <a:lnTo>
                    <a:pt x="977" y="7347"/>
                  </a:lnTo>
                  <a:lnTo>
                    <a:pt x="5585" y="6668"/>
                  </a:lnTo>
                  <a:lnTo>
                    <a:pt x="460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2726825" y="1822375"/>
              <a:ext cx="195875" cy="204525"/>
            </a:xfrm>
            <a:custGeom>
              <a:avLst/>
              <a:gdLst/>
              <a:ahLst/>
              <a:cxnLst/>
              <a:rect l="l" t="t" r="r" b="b"/>
              <a:pathLst>
                <a:path w="7835" h="8181" extrusionOk="0">
                  <a:moveTo>
                    <a:pt x="3655" y="1"/>
                  </a:moveTo>
                  <a:lnTo>
                    <a:pt x="0" y="2894"/>
                  </a:lnTo>
                  <a:lnTo>
                    <a:pt x="4179" y="8180"/>
                  </a:lnTo>
                  <a:lnTo>
                    <a:pt x="7834" y="5299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2302350" y="2407275"/>
              <a:ext cx="199750" cy="170575"/>
            </a:xfrm>
            <a:custGeom>
              <a:avLst/>
              <a:gdLst/>
              <a:ahLst/>
              <a:cxnLst/>
              <a:rect l="l" t="t" r="r" b="b"/>
              <a:pathLst>
                <a:path w="7990" h="6823" extrusionOk="0">
                  <a:moveTo>
                    <a:pt x="1715" y="0"/>
                  </a:moveTo>
                  <a:lnTo>
                    <a:pt x="1" y="4334"/>
                  </a:lnTo>
                  <a:lnTo>
                    <a:pt x="6264" y="6823"/>
                  </a:lnTo>
                  <a:lnTo>
                    <a:pt x="7990" y="248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2228550" y="3125800"/>
              <a:ext cx="183675" cy="139625"/>
            </a:xfrm>
            <a:custGeom>
              <a:avLst/>
              <a:gdLst/>
              <a:ahLst/>
              <a:cxnLst/>
              <a:rect l="l" t="t" r="r" b="b"/>
              <a:pathLst>
                <a:path w="7347" h="5585" extrusionOk="0">
                  <a:moveTo>
                    <a:pt x="6668" y="1"/>
                  </a:moveTo>
                  <a:lnTo>
                    <a:pt x="0" y="989"/>
                  </a:lnTo>
                  <a:lnTo>
                    <a:pt x="679" y="5585"/>
                  </a:lnTo>
                  <a:lnTo>
                    <a:pt x="7346" y="4609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2498800" y="3747625"/>
              <a:ext cx="204225" cy="195875"/>
            </a:xfrm>
            <a:custGeom>
              <a:avLst/>
              <a:gdLst/>
              <a:ahLst/>
              <a:cxnLst/>
              <a:rect l="l" t="t" r="r" b="b"/>
              <a:pathLst>
                <a:path w="8169" h="7835" extrusionOk="0">
                  <a:moveTo>
                    <a:pt x="5287" y="0"/>
                  </a:moveTo>
                  <a:lnTo>
                    <a:pt x="1" y="4179"/>
                  </a:lnTo>
                  <a:lnTo>
                    <a:pt x="2882" y="7834"/>
                  </a:lnTo>
                  <a:lnTo>
                    <a:pt x="8169" y="365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3083700" y="4168200"/>
              <a:ext cx="170300" cy="199750"/>
            </a:xfrm>
            <a:custGeom>
              <a:avLst/>
              <a:gdLst/>
              <a:ahLst/>
              <a:cxnLst/>
              <a:rect l="l" t="t" r="r" b="b"/>
              <a:pathLst>
                <a:path w="6812" h="7990" extrusionOk="0">
                  <a:moveTo>
                    <a:pt x="2489" y="1"/>
                  </a:moveTo>
                  <a:lnTo>
                    <a:pt x="1" y="6263"/>
                  </a:lnTo>
                  <a:lnTo>
                    <a:pt x="4323" y="7990"/>
                  </a:lnTo>
                  <a:lnTo>
                    <a:pt x="6811" y="1715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3801950" y="4258100"/>
              <a:ext cx="139625" cy="183675"/>
            </a:xfrm>
            <a:custGeom>
              <a:avLst/>
              <a:gdLst/>
              <a:ahLst/>
              <a:cxnLst/>
              <a:rect l="l" t="t" r="r" b="b"/>
              <a:pathLst>
                <a:path w="5585" h="7347" extrusionOk="0">
                  <a:moveTo>
                    <a:pt x="4608" y="0"/>
                  </a:moveTo>
                  <a:lnTo>
                    <a:pt x="1" y="679"/>
                  </a:lnTo>
                  <a:lnTo>
                    <a:pt x="977" y="7346"/>
                  </a:lnTo>
                  <a:lnTo>
                    <a:pt x="5585" y="6680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4423750" y="3967275"/>
              <a:ext cx="195875" cy="204525"/>
            </a:xfrm>
            <a:custGeom>
              <a:avLst/>
              <a:gdLst/>
              <a:ahLst/>
              <a:cxnLst/>
              <a:rect l="l" t="t" r="r" b="b"/>
              <a:pathLst>
                <a:path w="7835" h="8181" extrusionOk="0">
                  <a:moveTo>
                    <a:pt x="3656" y="1"/>
                  </a:moveTo>
                  <a:lnTo>
                    <a:pt x="1" y="2894"/>
                  </a:lnTo>
                  <a:lnTo>
                    <a:pt x="4180" y="8180"/>
                  </a:lnTo>
                  <a:lnTo>
                    <a:pt x="7835" y="5287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4844350" y="3416325"/>
              <a:ext cx="199750" cy="170575"/>
            </a:xfrm>
            <a:custGeom>
              <a:avLst/>
              <a:gdLst/>
              <a:ahLst/>
              <a:cxnLst/>
              <a:rect l="l" t="t" r="r" b="b"/>
              <a:pathLst>
                <a:path w="7990" h="6823" extrusionOk="0">
                  <a:moveTo>
                    <a:pt x="1715" y="0"/>
                  </a:moveTo>
                  <a:lnTo>
                    <a:pt x="0" y="4334"/>
                  </a:lnTo>
                  <a:lnTo>
                    <a:pt x="6275" y="6823"/>
                  </a:lnTo>
                  <a:lnTo>
                    <a:pt x="7989" y="248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4934225" y="2728750"/>
              <a:ext cx="183975" cy="139625"/>
            </a:xfrm>
            <a:custGeom>
              <a:avLst/>
              <a:gdLst/>
              <a:ahLst/>
              <a:cxnLst/>
              <a:rect l="l" t="t" r="r" b="b"/>
              <a:pathLst>
                <a:path w="7359" h="5585" extrusionOk="0">
                  <a:moveTo>
                    <a:pt x="6680" y="0"/>
                  </a:moveTo>
                  <a:lnTo>
                    <a:pt x="1" y="976"/>
                  </a:lnTo>
                  <a:lnTo>
                    <a:pt x="680" y="5584"/>
                  </a:lnTo>
                  <a:lnTo>
                    <a:pt x="7359" y="4608"/>
                  </a:lnTo>
                  <a:lnTo>
                    <a:pt x="668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4643425" y="2050675"/>
              <a:ext cx="204525" cy="195875"/>
            </a:xfrm>
            <a:custGeom>
              <a:avLst/>
              <a:gdLst/>
              <a:ahLst/>
              <a:cxnLst/>
              <a:rect l="l" t="t" r="r" b="b"/>
              <a:pathLst>
                <a:path w="8181" h="7835" extrusionOk="0">
                  <a:moveTo>
                    <a:pt x="5287" y="1"/>
                  </a:moveTo>
                  <a:lnTo>
                    <a:pt x="1" y="4180"/>
                  </a:lnTo>
                  <a:lnTo>
                    <a:pt x="2882" y="7835"/>
                  </a:lnTo>
                  <a:lnTo>
                    <a:pt x="8180" y="3644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39" name="Google Shape;1239;p38"/>
          <p:cNvSpPr/>
          <p:nvPr/>
        </p:nvSpPr>
        <p:spPr>
          <a:xfrm>
            <a:off x="4581426" y="2536174"/>
            <a:ext cx="214" cy="412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" y="0"/>
                </a:moveTo>
                <a:lnTo>
                  <a:pt x="1" y="24"/>
                </a:lnTo>
                <a:lnTo>
                  <a:pt x="13" y="24"/>
                </a:lnTo>
                <a:lnTo>
                  <a:pt x="1" y="0"/>
                </a:lnTo>
                <a:close/>
              </a:path>
            </a:pathLst>
          </a:custGeom>
          <a:solidFill>
            <a:srgbClr val="9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38"/>
          <p:cNvSpPr/>
          <p:nvPr/>
        </p:nvSpPr>
        <p:spPr>
          <a:xfrm>
            <a:off x="4581426" y="2536570"/>
            <a:ext cx="214" cy="16"/>
          </a:xfrm>
          <a:custGeom>
            <a:avLst/>
            <a:gdLst/>
            <a:ahLst/>
            <a:cxnLst/>
            <a:rect l="l" t="t" r="r" b="b"/>
            <a:pathLst>
              <a:path w="13" h="1" extrusionOk="0">
                <a:moveTo>
                  <a:pt x="1" y="0"/>
                </a:moveTo>
                <a:lnTo>
                  <a:pt x="13" y="0"/>
                </a:lnTo>
                <a:lnTo>
                  <a:pt x="1" y="0"/>
                </a:lnTo>
                <a:close/>
              </a:path>
            </a:pathLst>
          </a:custGeom>
          <a:solidFill>
            <a:srgbClr val="9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1" name="Google Shape;1241;p38"/>
          <p:cNvSpPr/>
          <p:nvPr/>
        </p:nvSpPr>
        <p:spPr>
          <a:xfrm>
            <a:off x="4581426" y="2536570"/>
            <a:ext cx="214" cy="412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" y="0"/>
                </a:moveTo>
                <a:lnTo>
                  <a:pt x="1" y="24"/>
                </a:lnTo>
                <a:lnTo>
                  <a:pt x="13" y="0"/>
                </a:lnTo>
                <a:close/>
              </a:path>
            </a:pathLst>
          </a:custGeom>
          <a:solidFill>
            <a:srgbClr val="9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2" name="Google Shape;1242;p38"/>
          <p:cNvSpPr/>
          <p:nvPr/>
        </p:nvSpPr>
        <p:spPr>
          <a:xfrm rot="10800000" flipH="1">
            <a:off x="2576590" y="4201007"/>
            <a:ext cx="526851" cy="390502"/>
          </a:xfrm>
          <a:custGeom>
            <a:avLst/>
            <a:gdLst/>
            <a:ahLst/>
            <a:cxnLst/>
            <a:rect l="l" t="t" r="r" b="b"/>
            <a:pathLst>
              <a:path w="13891" h="10296" extrusionOk="0">
                <a:moveTo>
                  <a:pt x="106" y="1"/>
                </a:moveTo>
                <a:lnTo>
                  <a:pt x="0" y="106"/>
                </a:lnTo>
                <a:lnTo>
                  <a:pt x="1407" y="1522"/>
                </a:lnTo>
                <a:lnTo>
                  <a:pt x="13741" y="1522"/>
                </a:lnTo>
                <a:lnTo>
                  <a:pt x="13741" y="10295"/>
                </a:lnTo>
                <a:lnTo>
                  <a:pt x="13890" y="10295"/>
                </a:lnTo>
                <a:lnTo>
                  <a:pt x="13890" y="1364"/>
                </a:lnTo>
                <a:lnTo>
                  <a:pt x="1468" y="1364"/>
                </a:lnTo>
                <a:lnTo>
                  <a:pt x="106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3" name="Google Shape;1243;p38"/>
          <p:cNvSpPr/>
          <p:nvPr/>
        </p:nvSpPr>
        <p:spPr>
          <a:xfrm flipH="1">
            <a:off x="5745232" y="2929257"/>
            <a:ext cx="526851" cy="390502"/>
          </a:xfrm>
          <a:custGeom>
            <a:avLst/>
            <a:gdLst/>
            <a:ahLst/>
            <a:cxnLst/>
            <a:rect l="l" t="t" r="r" b="b"/>
            <a:pathLst>
              <a:path w="13891" h="10296" extrusionOk="0">
                <a:moveTo>
                  <a:pt x="106" y="1"/>
                </a:moveTo>
                <a:lnTo>
                  <a:pt x="0" y="106"/>
                </a:lnTo>
                <a:lnTo>
                  <a:pt x="1407" y="1522"/>
                </a:lnTo>
                <a:lnTo>
                  <a:pt x="13741" y="1522"/>
                </a:lnTo>
                <a:lnTo>
                  <a:pt x="13741" y="10295"/>
                </a:lnTo>
                <a:lnTo>
                  <a:pt x="13890" y="10295"/>
                </a:lnTo>
                <a:lnTo>
                  <a:pt x="13890" y="1364"/>
                </a:lnTo>
                <a:lnTo>
                  <a:pt x="1468" y="1364"/>
                </a:lnTo>
                <a:lnTo>
                  <a:pt x="106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4" name="Google Shape;1244;p38"/>
          <p:cNvSpPr/>
          <p:nvPr/>
        </p:nvSpPr>
        <p:spPr>
          <a:xfrm rot="10800000" flipH="1">
            <a:off x="8575829" y="4591509"/>
            <a:ext cx="167961" cy="167794"/>
          </a:xfrm>
          <a:custGeom>
            <a:avLst/>
            <a:gdLst/>
            <a:ahLst/>
            <a:cxnLst/>
            <a:rect l="l" t="t" r="r" b="b"/>
            <a:pathLst>
              <a:path w="1988" h="1988" extrusionOk="0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5" name="Google Shape;1245;p38"/>
          <p:cNvSpPr/>
          <p:nvPr/>
        </p:nvSpPr>
        <p:spPr>
          <a:xfrm flipH="1">
            <a:off x="478971" y="1409833"/>
            <a:ext cx="233056" cy="196854"/>
          </a:xfrm>
          <a:custGeom>
            <a:avLst/>
            <a:gdLst/>
            <a:ahLst/>
            <a:cxnLst/>
            <a:rect l="l" t="t" r="r" b="b"/>
            <a:pathLst>
              <a:path w="1988" h="1988" extrusionOk="0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F00B61-32A2-7A50-50C6-5BCAC3C58485}"/>
              </a:ext>
            </a:extLst>
          </p:cNvPr>
          <p:cNvSpPr txBox="1"/>
          <p:nvPr/>
        </p:nvSpPr>
        <p:spPr>
          <a:xfrm>
            <a:off x="1549668" y="404170"/>
            <a:ext cx="6170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chemeClr val="bg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Introduction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34FE89-ED10-FBA8-428E-6858CA83AD60}"/>
              </a:ext>
            </a:extLst>
          </p:cNvPr>
          <p:cNvSpPr txBox="1"/>
          <p:nvPr/>
        </p:nvSpPr>
        <p:spPr>
          <a:xfrm>
            <a:off x="3832826" y="2271770"/>
            <a:ext cx="1474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chemeClr val="bg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CV Creator</a:t>
            </a:r>
            <a:endParaRPr lang="en-US" sz="1800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2425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166301"/>
            <a:ext cx="65" cy="276999"/>
          </a:xfrm>
          <a:prstGeom prst="rect">
            <a:avLst/>
          </a:prstGeom>
          <a:solidFill>
            <a:srgbClr val="2425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5" grpId="0" build="p"/>
      <p:bldP spid="1187" grpId="0" build="p"/>
      <p:bldP spid="1242" grpId="0" animBg="1"/>
      <p:bldP spid="1243" grpId="0" animBg="1"/>
      <p:bldP spid="1244" grpId="0" animBg="1"/>
      <p:bldP spid="12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5;p24"/>
          <p:cNvSpPr txBox="1">
            <a:spLocks noGrp="1"/>
          </p:cNvSpPr>
          <p:nvPr>
            <p:ph type="ctrTitle"/>
          </p:nvPr>
        </p:nvSpPr>
        <p:spPr>
          <a:xfrm>
            <a:off x="3086692" y="466683"/>
            <a:ext cx="29828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F3F3F3"/>
                </a:solidFill>
              </a:rPr>
              <a:t>F</a:t>
            </a:r>
            <a:r>
              <a:rPr lang="es" sz="4000" dirty="0">
                <a:solidFill>
                  <a:srgbClr val="F3F3F3"/>
                </a:solidFill>
              </a:rPr>
              <a:t>ramework utilisé</a:t>
            </a:r>
            <a:endParaRPr sz="4000" dirty="0">
              <a:solidFill>
                <a:srgbClr val="F3F3F3"/>
              </a:solidFill>
              <a:sym typeface="Teko"/>
            </a:endParaRPr>
          </a:p>
        </p:txBody>
      </p:sp>
      <p:sp>
        <p:nvSpPr>
          <p:cNvPr id="9" name="Google Shape;505;p24"/>
          <p:cNvSpPr txBox="1">
            <a:spLocks noGrp="1"/>
          </p:cNvSpPr>
          <p:nvPr>
            <p:ph type="ctrTitle"/>
          </p:nvPr>
        </p:nvSpPr>
        <p:spPr>
          <a:xfrm>
            <a:off x="3391492" y="1904543"/>
            <a:ext cx="29828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F3F3F3"/>
                </a:solidFill>
              </a:rPr>
              <a:t>Angular :</a:t>
            </a:r>
            <a:endParaRPr sz="2800" dirty="0">
              <a:solidFill>
                <a:srgbClr val="F3F3F3"/>
              </a:solidFill>
              <a:sym typeface="Teko"/>
            </a:endParaRPr>
          </a:p>
        </p:txBody>
      </p:sp>
      <p:sp>
        <p:nvSpPr>
          <p:cNvPr id="10" name="Google Shape;1187;p38"/>
          <p:cNvSpPr txBox="1">
            <a:spLocks noGrp="1"/>
          </p:cNvSpPr>
          <p:nvPr>
            <p:ph type="subTitle" idx="1"/>
          </p:nvPr>
        </p:nvSpPr>
        <p:spPr>
          <a:xfrm>
            <a:off x="3391492" y="2564547"/>
            <a:ext cx="3864609" cy="11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 sz="1400" dirty="0" err="1">
                <a:latin typeface="Sitka Display" panose="02000505000000020004" pitchFamily="2" charset="0"/>
              </a:rPr>
              <a:t>Angular</a:t>
            </a:r>
            <a:r>
              <a:rPr lang="fr-FR" sz="1400" dirty="0">
                <a:latin typeface="Sitka Display" panose="02000505000000020004" pitchFamily="2" charset="0"/>
              </a:rPr>
              <a:t> est un </a:t>
            </a:r>
            <a:r>
              <a:rPr lang="fr-FR" sz="1400" dirty="0" err="1">
                <a:latin typeface="Sitka Display" panose="02000505000000020004" pitchFamily="2" charset="0"/>
              </a:rPr>
              <a:t>framework</a:t>
            </a:r>
            <a:r>
              <a:rPr lang="fr-FR" sz="1400" dirty="0">
                <a:latin typeface="Sitka Display" panose="02000505000000020004" pitchFamily="2" charset="0"/>
              </a:rPr>
              <a:t> </a:t>
            </a:r>
            <a:r>
              <a:rPr lang="fr-FR" sz="1400" dirty="0" err="1">
                <a:latin typeface="Sitka Display" panose="02000505000000020004" pitchFamily="2" charset="0"/>
              </a:rPr>
              <a:t>Javascript</a:t>
            </a:r>
            <a:r>
              <a:rPr lang="fr-FR" sz="1400" dirty="0">
                <a:latin typeface="Sitka Display" panose="02000505000000020004" pitchFamily="2" charset="0"/>
              </a:rPr>
              <a:t> côté client qui permet de réaliser des applications Cross-</a:t>
            </a:r>
            <a:r>
              <a:rPr lang="fr-FR" sz="1400" dirty="0" err="1">
                <a:latin typeface="Sitka Display" panose="02000505000000020004" pitchFamily="2" charset="0"/>
              </a:rPr>
              <a:t>platform</a:t>
            </a:r>
            <a:r>
              <a:rPr lang="fr-FR" sz="1400" dirty="0">
                <a:latin typeface="Sitka Display" panose="02000505000000020004" pitchFamily="2" charset="0"/>
              </a:rPr>
              <a:t> Web, </a:t>
            </a:r>
            <a:r>
              <a:rPr lang="fr-FR" sz="1400" dirty="0" err="1">
                <a:latin typeface="Sitka Display" panose="02000505000000020004" pitchFamily="2" charset="0"/>
              </a:rPr>
              <a:t>Mobilie</a:t>
            </a:r>
            <a:r>
              <a:rPr lang="fr-FR" sz="1400" dirty="0">
                <a:latin typeface="Sitka Display" panose="02000505000000020004" pitchFamily="2" charset="0"/>
              </a:rPr>
              <a:t> et Desktop. </a:t>
            </a:r>
            <a:r>
              <a:rPr lang="fr-FR" sz="1400" dirty="0" err="1">
                <a:latin typeface="Sitka Display" panose="02000505000000020004" pitchFamily="2" charset="0"/>
              </a:rPr>
              <a:t>Angular</a:t>
            </a:r>
            <a:r>
              <a:rPr lang="fr-FR" sz="1400" dirty="0">
                <a:latin typeface="Sitka Display" panose="02000505000000020004" pitchFamily="2" charset="0"/>
              </a:rPr>
              <a:t> est Open Source et développé par Google.</a:t>
            </a:r>
            <a:endParaRPr sz="1800" dirty="0">
              <a:solidFill>
                <a:schemeClr val="bg1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pic>
        <p:nvPicPr>
          <p:cNvPr id="3" name="Picture 2" descr="A red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472DF65-C929-FE0C-340D-FBCC7E01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613" y="1174653"/>
            <a:ext cx="4621238" cy="30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5;p24">
            <a:extLst>
              <a:ext uri="{FF2B5EF4-FFF2-40B4-BE49-F238E27FC236}">
                <a16:creationId xmlns:a16="http://schemas.microsoft.com/office/drawing/2014/main" id="{0F8542DE-34A2-45EB-9FAC-EE25055A7360}"/>
              </a:ext>
            </a:extLst>
          </p:cNvPr>
          <p:cNvSpPr txBox="1">
            <a:spLocks/>
          </p:cNvSpPr>
          <p:nvPr/>
        </p:nvSpPr>
        <p:spPr>
          <a:xfrm>
            <a:off x="3086692" y="466683"/>
            <a:ext cx="298280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endParaRPr lang="en-US" sz="3200" dirty="0">
              <a:solidFill>
                <a:srgbClr val="F3F3F3"/>
              </a:solidFill>
            </a:endParaRPr>
          </a:p>
          <a:p>
            <a:pPr algn="l"/>
            <a:r>
              <a:rPr lang="en-US" sz="4000" dirty="0">
                <a:solidFill>
                  <a:srgbClr val="F3F3F3"/>
                </a:solidFill>
              </a:rPr>
              <a:t>Framework </a:t>
            </a:r>
            <a:r>
              <a:rPr lang="en-US" sz="4000" dirty="0" err="1">
                <a:solidFill>
                  <a:srgbClr val="F3F3F3"/>
                </a:solidFill>
              </a:rPr>
              <a:t>utilisé</a:t>
            </a:r>
            <a:endParaRPr lang="en-US" sz="4000" dirty="0">
              <a:solidFill>
                <a:srgbClr val="F3F3F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2AB04-0D1C-4248-BF90-6B0AF37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64" y="1959985"/>
            <a:ext cx="2862263" cy="1091085"/>
          </a:xfrm>
          <a:prstGeom prst="rect">
            <a:avLst/>
          </a:prstGeom>
        </p:spPr>
      </p:pic>
      <p:sp>
        <p:nvSpPr>
          <p:cNvPr id="13" name="Google Shape;505;p24">
            <a:extLst>
              <a:ext uri="{FF2B5EF4-FFF2-40B4-BE49-F238E27FC236}">
                <a16:creationId xmlns:a16="http://schemas.microsoft.com/office/drawing/2014/main" id="{E8AABAF5-4939-4BF5-9560-8E195CD105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45329" y="1523543"/>
            <a:ext cx="29828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F3F3F3"/>
                </a:solidFill>
              </a:rPr>
              <a:t>Spring boot :</a:t>
            </a:r>
            <a:endParaRPr sz="2800" dirty="0">
              <a:solidFill>
                <a:srgbClr val="F3F3F3"/>
              </a:solidFill>
              <a:sym typeface="Teko"/>
            </a:endParaRPr>
          </a:p>
        </p:txBody>
      </p:sp>
      <p:sp>
        <p:nvSpPr>
          <p:cNvPr id="14" name="Google Shape;1187;p38">
            <a:extLst>
              <a:ext uri="{FF2B5EF4-FFF2-40B4-BE49-F238E27FC236}">
                <a16:creationId xmlns:a16="http://schemas.microsoft.com/office/drawing/2014/main" id="{847F3139-65F0-4101-9710-39015828A1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2110002"/>
            <a:ext cx="3864609" cy="11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 sz="1400" dirty="0">
                <a:latin typeface="Sitka Display" panose="02000505000000020004" pitchFamily="2" charset="0"/>
              </a:rPr>
              <a:t>Est un outil qui rend le développement d'applications Web et de </a:t>
            </a:r>
            <a:r>
              <a:rPr lang="fr-FR" sz="1400" dirty="0" err="1">
                <a:latin typeface="Sitka Display" panose="02000505000000020004" pitchFamily="2" charset="0"/>
              </a:rPr>
              <a:t>microservices</a:t>
            </a:r>
            <a:r>
              <a:rPr lang="fr-FR" sz="1400" dirty="0">
                <a:latin typeface="Sitka Display" panose="02000505000000020004" pitchFamily="2" charset="0"/>
              </a:rPr>
              <a:t> avec Spring Framework plus rapide et plus facile grâce à trois fonctionnalités principales : Autoconfiguration. Une approche avisée de la configuration. La possibilité de créer des applications autonomes.</a:t>
            </a:r>
            <a:endParaRPr sz="1800" dirty="0">
              <a:solidFill>
                <a:schemeClr val="bg1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0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5;p24">
            <a:extLst>
              <a:ext uri="{FF2B5EF4-FFF2-40B4-BE49-F238E27FC236}">
                <a16:creationId xmlns:a16="http://schemas.microsoft.com/office/drawing/2014/main" id="{553796FF-6080-437B-81B2-CC2F05F6E8C4}"/>
              </a:ext>
            </a:extLst>
          </p:cNvPr>
          <p:cNvSpPr txBox="1">
            <a:spLocks/>
          </p:cNvSpPr>
          <p:nvPr/>
        </p:nvSpPr>
        <p:spPr>
          <a:xfrm>
            <a:off x="3086692" y="466683"/>
            <a:ext cx="298280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endParaRPr lang="en-US" sz="3200" dirty="0">
              <a:solidFill>
                <a:srgbClr val="F3F3F3"/>
              </a:solidFill>
            </a:endParaRPr>
          </a:p>
          <a:p>
            <a:pPr algn="l"/>
            <a:r>
              <a:rPr lang="en-US" sz="4000" dirty="0">
                <a:solidFill>
                  <a:srgbClr val="F3F3F3"/>
                </a:solidFill>
              </a:rPr>
              <a:t>Framework </a:t>
            </a:r>
            <a:r>
              <a:rPr lang="en-US" sz="4000" dirty="0" err="1">
                <a:solidFill>
                  <a:srgbClr val="F3F3F3"/>
                </a:solidFill>
              </a:rPr>
              <a:t>utilisé</a:t>
            </a:r>
            <a:endParaRPr lang="en-US" sz="4000" dirty="0">
              <a:solidFill>
                <a:srgbClr val="F3F3F3"/>
              </a:solidFill>
            </a:endParaRPr>
          </a:p>
        </p:txBody>
      </p:sp>
      <p:sp>
        <p:nvSpPr>
          <p:cNvPr id="9" name="Google Shape;505;p24">
            <a:extLst>
              <a:ext uri="{FF2B5EF4-FFF2-40B4-BE49-F238E27FC236}">
                <a16:creationId xmlns:a16="http://schemas.microsoft.com/office/drawing/2014/main" id="{CB811CBE-41CE-4406-A0AC-03419FE85E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45329" y="1523543"/>
            <a:ext cx="29828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F3F3F3"/>
                </a:solidFill>
              </a:rPr>
              <a:t>My SQL :</a:t>
            </a:r>
            <a:endParaRPr sz="2800" dirty="0">
              <a:solidFill>
                <a:srgbClr val="F3F3F3"/>
              </a:solidFill>
              <a:sym typeface="Teko"/>
            </a:endParaRPr>
          </a:p>
        </p:txBody>
      </p:sp>
      <p:sp>
        <p:nvSpPr>
          <p:cNvPr id="10" name="Google Shape;1187;p38">
            <a:extLst>
              <a:ext uri="{FF2B5EF4-FFF2-40B4-BE49-F238E27FC236}">
                <a16:creationId xmlns:a16="http://schemas.microsoft.com/office/drawing/2014/main" id="{5EA28282-BCE6-4C84-A0A9-D1AA74799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2110002"/>
            <a:ext cx="3864609" cy="11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 sz="1400" dirty="0">
                <a:latin typeface="Sitka Display" panose="02000505000000020004" pitchFamily="2" charset="0"/>
              </a:rPr>
              <a:t>MySQL est un système de gestion de base de données relationnelle open source.</a:t>
            </a:r>
            <a:endParaRPr sz="1800" dirty="0">
              <a:solidFill>
                <a:schemeClr val="bg1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pic>
        <p:nvPicPr>
          <p:cNvPr id="2050" name="Picture 2" descr="MySQL — Wikipédia">
            <a:extLst>
              <a:ext uri="{FF2B5EF4-FFF2-40B4-BE49-F238E27FC236}">
                <a16:creationId xmlns:a16="http://schemas.microsoft.com/office/drawing/2014/main" id="{2CE5A788-CFA8-4DB2-9BA6-00FDEF72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63766"/>
            <a:ext cx="2881745" cy="149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4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05;p24">
            <a:extLst>
              <a:ext uri="{FF2B5EF4-FFF2-40B4-BE49-F238E27FC236}">
                <a16:creationId xmlns:a16="http://schemas.microsoft.com/office/drawing/2014/main" id="{3D4653F9-89D6-7278-58DA-70214C441531}"/>
              </a:ext>
            </a:extLst>
          </p:cNvPr>
          <p:cNvSpPr txBox="1">
            <a:spLocks/>
          </p:cNvSpPr>
          <p:nvPr/>
        </p:nvSpPr>
        <p:spPr>
          <a:xfrm>
            <a:off x="1228604" y="405366"/>
            <a:ext cx="734735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l"/>
            <a:r>
              <a:rPr lang="en-US" sz="4000" dirty="0">
                <a:solidFill>
                  <a:srgbClr val="F3F3F3"/>
                </a:solidFill>
              </a:rPr>
              <a:t> </a:t>
            </a:r>
            <a:r>
              <a:rPr lang="en-US" sz="4000" dirty="0" err="1">
                <a:solidFill>
                  <a:srgbClr val="F3F3F3"/>
                </a:solidFill>
              </a:rPr>
              <a:t>besoins</a:t>
            </a:r>
            <a:r>
              <a:rPr lang="en-US" sz="4000" dirty="0">
                <a:solidFill>
                  <a:srgbClr val="F3F3F3"/>
                </a:solidFill>
              </a:rPr>
              <a:t> </a:t>
            </a:r>
            <a:r>
              <a:rPr lang="en-US" sz="4000" dirty="0" err="1">
                <a:solidFill>
                  <a:srgbClr val="F3F3F3"/>
                </a:solidFill>
              </a:rPr>
              <a:t>fonctionnels</a:t>
            </a:r>
            <a:r>
              <a:rPr lang="en-US" sz="4000" dirty="0">
                <a:solidFill>
                  <a:srgbClr val="F3F3F3"/>
                </a:solidFill>
              </a:rPr>
              <a:t> : </a:t>
            </a:r>
            <a:r>
              <a:rPr lang="en-US" sz="4000" dirty="0" err="1">
                <a:solidFill>
                  <a:srgbClr val="F3F3F3"/>
                </a:solidFill>
              </a:rPr>
              <a:t>diagramme</a:t>
            </a:r>
            <a:r>
              <a:rPr lang="en-US" sz="4000" dirty="0">
                <a:solidFill>
                  <a:srgbClr val="F3F3F3"/>
                </a:solidFill>
              </a:rPr>
              <a:t> de </a:t>
            </a:r>
            <a:r>
              <a:rPr lang="en-US" sz="4000" dirty="0" err="1">
                <a:solidFill>
                  <a:srgbClr val="F3F3F3"/>
                </a:solidFill>
              </a:rPr>
              <a:t>classe</a:t>
            </a:r>
            <a:endParaRPr lang="en-US" sz="4000" dirty="0">
              <a:solidFill>
                <a:srgbClr val="F3F3F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FE3B6-DA3F-483E-AB34-8A08FD62B43C}"/>
              </a:ext>
            </a:extLst>
          </p:cNvPr>
          <p:cNvCxnSpPr/>
          <p:nvPr/>
        </p:nvCxnSpPr>
        <p:spPr>
          <a:xfrm flipH="1">
            <a:off x="4495800" y="2050473"/>
            <a:ext cx="76200" cy="101830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CCBB26-9ADD-4EBB-A46B-B7971229DFF2}"/>
              </a:ext>
            </a:extLst>
          </p:cNvPr>
          <p:cNvCxnSpPr>
            <a:cxnSpLocks/>
          </p:cNvCxnSpPr>
          <p:nvPr/>
        </p:nvCxnSpPr>
        <p:spPr>
          <a:xfrm>
            <a:off x="2507673" y="1600200"/>
            <a:ext cx="14893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3C5724-AEF5-4903-A61D-C1E187B90DE1}"/>
              </a:ext>
            </a:extLst>
          </p:cNvPr>
          <p:cNvCxnSpPr/>
          <p:nvPr/>
        </p:nvCxnSpPr>
        <p:spPr>
          <a:xfrm flipH="1" flipV="1">
            <a:off x="5569527" y="1517073"/>
            <a:ext cx="720437" cy="318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263353-400F-4DF9-BF7E-A41DC24C97FA}"/>
              </a:ext>
            </a:extLst>
          </p:cNvPr>
          <p:cNvGrpSpPr/>
          <p:nvPr/>
        </p:nvGrpSpPr>
        <p:grpSpPr>
          <a:xfrm>
            <a:off x="670034" y="914400"/>
            <a:ext cx="7803931" cy="4229100"/>
            <a:chOff x="670034" y="914400"/>
            <a:chExt cx="7803931" cy="42291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67A072F-A152-4D2E-9D7A-CCFE3D989FD2}"/>
                </a:ext>
              </a:extLst>
            </p:cNvPr>
            <p:cNvGrpSpPr/>
            <p:nvPr/>
          </p:nvGrpSpPr>
          <p:grpSpPr>
            <a:xfrm>
              <a:off x="670034" y="914400"/>
              <a:ext cx="7803931" cy="4229100"/>
              <a:chOff x="670034" y="914400"/>
              <a:chExt cx="7803931" cy="42291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745147-E7DD-447D-AC7E-69A06F73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0034" y="914400"/>
                <a:ext cx="7803931" cy="4229100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790246A-0179-45AB-8193-8CFFB8AC7B44}"/>
                  </a:ext>
                </a:extLst>
              </p:cNvPr>
              <p:cNvCxnSpPr/>
              <p:nvPr/>
            </p:nvCxnSpPr>
            <p:spPr>
              <a:xfrm>
                <a:off x="2507673" y="1648691"/>
                <a:ext cx="1330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DA9A41D-0C0B-4F9D-B126-4B6F55464017}"/>
                  </a:ext>
                </a:extLst>
              </p:cNvPr>
              <p:cNvCxnSpPr/>
              <p:nvPr/>
            </p:nvCxnSpPr>
            <p:spPr>
              <a:xfrm>
                <a:off x="5237018" y="1600200"/>
                <a:ext cx="637309" cy="4502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7ACF4CC-C39E-4AC5-B635-7DA95C15E728}"/>
                  </a:ext>
                </a:extLst>
              </p:cNvPr>
              <p:cNvCxnSpPr/>
              <p:nvPr/>
            </p:nvCxnSpPr>
            <p:spPr>
              <a:xfrm>
                <a:off x="4523509" y="2143363"/>
                <a:ext cx="0" cy="1022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18B1A3-AF8C-4FE4-988F-F3F78DAC5035}"/>
                </a:ext>
              </a:extLst>
            </p:cNvPr>
            <p:cNvSpPr txBox="1"/>
            <p:nvPr/>
          </p:nvSpPr>
          <p:spPr>
            <a:xfrm>
              <a:off x="2479740" y="13839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EA45E-8D5B-46DC-B902-D82C1F854349}"/>
                </a:ext>
              </a:extLst>
            </p:cNvPr>
            <p:cNvSpPr txBox="1"/>
            <p:nvPr/>
          </p:nvSpPr>
          <p:spPr>
            <a:xfrm>
              <a:off x="5701145" y="180094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*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C1BADE-D067-41C9-B764-C18DCF3B0D03}"/>
                </a:ext>
              </a:extLst>
            </p:cNvPr>
            <p:cNvSpPr txBox="1"/>
            <p:nvPr/>
          </p:nvSpPr>
          <p:spPr>
            <a:xfrm>
              <a:off x="4264275" y="2914893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*</a:t>
              </a:r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202F76-EF83-4450-A9EB-0970779DEB7C}"/>
                </a:ext>
              </a:extLst>
            </p:cNvPr>
            <p:cNvSpPr txBox="1"/>
            <p:nvPr/>
          </p:nvSpPr>
          <p:spPr>
            <a:xfrm>
              <a:off x="3594665" y="138396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D9BD78-CFE9-4646-9281-E98C34FDFD40}"/>
                </a:ext>
              </a:extLst>
            </p:cNvPr>
            <p:cNvSpPr txBox="1"/>
            <p:nvPr/>
          </p:nvSpPr>
          <p:spPr>
            <a:xfrm>
              <a:off x="4287947" y="210179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9ABA2-F860-4EE6-B2B8-32B239E34361}"/>
                </a:ext>
              </a:extLst>
            </p:cNvPr>
            <p:cNvSpPr txBox="1"/>
            <p:nvPr/>
          </p:nvSpPr>
          <p:spPr>
            <a:xfrm>
              <a:off x="5189310" y="138396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02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50;p43">
            <a:extLst>
              <a:ext uri="{FF2B5EF4-FFF2-40B4-BE49-F238E27FC236}">
                <a16:creationId xmlns:a16="http://schemas.microsoft.com/office/drawing/2014/main" id="{134E072E-2C46-49F1-513B-1F352B4EB7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428" r="19722"/>
          <a:stretch/>
        </p:blipFill>
        <p:spPr>
          <a:xfrm rot="-3012633">
            <a:off x="1589477" y="2810355"/>
            <a:ext cx="3723175" cy="32801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760;p43">
            <a:extLst>
              <a:ext uri="{FF2B5EF4-FFF2-40B4-BE49-F238E27FC236}">
                <a16:creationId xmlns:a16="http://schemas.microsoft.com/office/drawing/2014/main" id="{1441F965-B176-A2B3-754E-C11A183A7734}"/>
              </a:ext>
            </a:extLst>
          </p:cNvPr>
          <p:cNvGrpSpPr/>
          <p:nvPr/>
        </p:nvGrpSpPr>
        <p:grpSpPr>
          <a:xfrm>
            <a:off x="-2448000" y="1761975"/>
            <a:ext cx="14680800" cy="780195"/>
            <a:chOff x="238125" y="2163800"/>
            <a:chExt cx="7200625" cy="614375"/>
          </a:xfrm>
        </p:grpSpPr>
        <p:sp>
          <p:nvSpPr>
            <p:cNvPr id="9" name="Google Shape;1761;p43">
              <a:extLst>
                <a:ext uri="{FF2B5EF4-FFF2-40B4-BE49-F238E27FC236}">
                  <a16:creationId xmlns:a16="http://schemas.microsoft.com/office/drawing/2014/main" id="{DD1DB0C2-B1E2-B7D4-D67F-D729F6C893FC}"/>
                </a:ext>
              </a:extLst>
            </p:cNvPr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solidFill>
              <a:srgbClr val="4DFFFF"/>
            </a:solidFill>
            <a:ln w="9525" cap="flat" cmpd="sng">
              <a:solidFill>
                <a:srgbClr val="11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2;p43">
              <a:extLst>
                <a:ext uri="{FF2B5EF4-FFF2-40B4-BE49-F238E27FC236}">
                  <a16:creationId xmlns:a16="http://schemas.microsoft.com/office/drawing/2014/main" id="{5EC50306-5D3A-8BC5-5529-873E1182071A}"/>
                </a:ext>
              </a:extLst>
            </p:cNvPr>
            <p:cNvSpPr/>
            <p:nvPr/>
          </p:nvSpPr>
          <p:spPr>
            <a:xfrm>
              <a:off x="1716575" y="2679025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3;p43">
              <a:extLst>
                <a:ext uri="{FF2B5EF4-FFF2-40B4-BE49-F238E27FC236}">
                  <a16:creationId xmlns:a16="http://schemas.microsoft.com/office/drawing/2014/main" id="{1CF99D59-CDEE-0F5C-2357-5E70BF2A26AD}"/>
                </a:ext>
              </a:extLst>
            </p:cNvPr>
            <p:cNvSpPr/>
            <p:nvPr/>
          </p:nvSpPr>
          <p:spPr>
            <a:xfrm>
              <a:off x="3177863" y="2233450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4;p43">
              <a:extLst>
                <a:ext uri="{FF2B5EF4-FFF2-40B4-BE49-F238E27FC236}">
                  <a16:creationId xmlns:a16="http://schemas.microsoft.com/office/drawing/2014/main" id="{92F51682-06E0-FD09-D71D-79D081437E9B}"/>
                </a:ext>
              </a:extLst>
            </p:cNvPr>
            <p:cNvSpPr/>
            <p:nvPr/>
          </p:nvSpPr>
          <p:spPr>
            <a:xfrm>
              <a:off x="4116912" y="2233450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5;p43">
              <a:extLst>
                <a:ext uri="{FF2B5EF4-FFF2-40B4-BE49-F238E27FC236}">
                  <a16:creationId xmlns:a16="http://schemas.microsoft.com/office/drawing/2014/main" id="{4D35ABDE-9FB9-FC4D-929F-73961199EFE7}"/>
                </a:ext>
              </a:extLst>
            </p:cNvPr>
            <p:cNvSpPr/>
            <p:nvPr/>
          </p:nvSpPr>
          <p:spPr>
            <a:xfrm>
              <a:off x="5511100" y="2679025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05;p24">
            <a:extLst>
              <a:ext uri="{FF2B5EF4-FFF2-40B4-BE49-F238E27FC236}">
                <a16:creationId xmlns:a16="http://schemas.microsoft.com/office/drawing/2014/main" id="{3D4653F9-89D6-7278-58DA-70214C441531}"/>
              </a:ext>
            </a:extLst>
          </p:cNvPr>
          <p:cNvSpPr txBox="1">
            <a:spLocks/>
          </p:cNvSpPr>
          <p:nvPr/>
        </p:nvSpPr>
        <p:spPr>
          <a:xfrm>
            <a:off x="2627914" y="294529"/>
            <a:ext cx="473048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endParaRPr lang="en-US" sz="3200" dirty="0">
              <a:solidFill>
                <a:srgbClr val="F3F3F3"/>
              </a:solidFill>
            </a:endParaRPr>
          </a:p>
          <a:p>
            <a:pPr algn="l"/>
            <a:r>
              <a:rPr lang="en-US" sz="4000" dirty="0">
                <a:solidFill>
                  <a:srgbClr val="F3F3F3"/>
                </a:solidFill>
              </a:rPr>
              <a:t>les </a:t>
            </a:r>
            <a:r>
              <a:rPr lang="en-US" sz="4000" dirty="0" err="1">
                <a:solidFill>
                  <a:srgbClr val="F3F3F3"/>
                </a:solidFill>
              </a:rPr>
              <a:t>besoins</a:t>
            </a:r>
            <a:r>
              <a:rPr lang="en-US" sz="4000" dirty="0">
                <a:solidFill>
                  <a:srgbClr val="F3F3F3"/>
                </a:solidFill>
              </a:rPr>
              <a:t> NON </a:t>
            </a:r>
            <a:r>
              <a:rPr lang="en-US" sz="4000" dirty="0" err="1">
                <a:solidFill>
                  <a:srgbClr val="F3F3F3"/>
                </a:solidFill>
              </a:rPr>
              <a:t>fonctionnels</a:t>
            </a:r>
            <a:endParaRPr lang="en-US" sz="4000" dirty="0">
              <a:solidFill>
                <a:srgbClr val="F3F3F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80AA5-5EEC-9C02-DFC9-5A09C5A9E2FB}"/>
              </a:ext>
            </a:extLst>
          </p:cNvPr>
          <p:cNvSpPr txBox="1"/>
          <p:nvPr/>
        </p:nvSpPr>
        <p:spPr>
          <a:xfrm>
            <a:off x="-163301" y="2510413"/>
            <a:ext cx="1691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1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Sécurité</a:t>
            </a:r>
            <a:endParaRPr lang="en-US" sz="1600" b="1" i="0" dirty="0">
              <a:solidFill>
                <a:schemeClr val="bg1"/>
              </a:solidFill>
              <a:effectLst/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32CE9-FF3B-0A55-CEEC-F514E2C14C56}"/>
              </a:ext>
            </a:extLst>
          </p:cNvPr>
          <p:cNvSpPr txBox="1"/>
          <p:nvPr/>
        </p:nvSpPr>
        <p:spPr>
          <a:xfrm>
            <a:off x="2816313" y="1986975"/>
            <a:ext cx="16916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2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 code doit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étre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clair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pour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permettre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des futures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évolutions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ou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améliorations</a:t>
            </a:r>
            <a:endParaRPr lang="en-US" sz="1100" b="1" i="0" dirty="0">
              <a:solidFill>
                <a:schemeClr val="bg1"/>
              </a:solidFill>
              <a:effectLst/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55629-CC2D-33E1-339B-3A00026AC342}"/>
              </a:ext>
            </a:extLst>
          </p:cNvPr>
          <p:cNvSpPr txBox="1"/>
          <p:nvPr/>
        </p:nvSpPr>
        <p:spPr>
          <a:xfrm>
            <a:off x="4730867" y="1970384"/>
            <a:ext cx="16916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3</a:t>
            </a:r>
          </a:p>
          <a:p>
            <a:pPr algn="ctr"/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Garantir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l’intégrité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et la coherence des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données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chaque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mise a jour et a </a:t>
            </a:r>
            <a:r>
              <a:rPr lang="en-US" sz="11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chaque</a:t>
            </a:r>
            <a:r>
              <a:rPr lang="en-US" sz="11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insertion</a:t>
            </a:r>
            <a:endParaRPr lang="en-US" sz="1100" b="1" i="0" dirty="0">
              <a:solidFill>
                <a:schemeClr val="bg1"/>
              </a:solidFill>
              <a:effectLst/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75990-F24A-80EB-D5CE-B2912333673C}"/>
              </a:ext>
            </a:extLst>
          </p:cNvPr>
          <p:cNvSpPr txBox="1"/>
          <p:nvPr/>
        </p:nvSpPr>
        <p:spPr>
          <a:xfrm>
            <a:off x="7573064" y="2598877"/>
            <a:ext cx="1691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4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L’ergonomie</a:t>
            </a:r>
            <a:endParaRPr lang="en-US" sz="1600" b="1" i="0" dirty="0">
              <a:solidFill>
                <a:schemeClr val="bg1"/>
              </a:solidFill>
              <a:effectLst/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293</Words>
  <Application>Microsoft Office PowerPoint</Application>
  <PresentationFormat>On-screen Show (16:9)</PresentationFormat>
  <Paragraphs>61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Source Code Pro</vt:lpstr>
      <vt:lpstr>Teko</vt:lpstr>
      <vt:lpstr>Source Code Pro Light</vt:lpstr>
      <vt:lpstr>Arial</vt:lpstr>
      <vt:lpstr>Sitka Display</vt:lpstr>
      <vt:lpstr>Teko Medium</vt:lpstr>
      <vt:lpstr>Pitch Deck Template</vt:lpstr>
      <vt:lpstr>CV Creator </vt:lpstr>
      <vt:lpstr>PowerPoint Presentation</vt:lpstr>
      <vt:lpstr> Plan</vt:lpstr>
      <vt:lpstr>PowerPoint Presentation</vt:lpstr>
      <vt:lpstr> Framework utilisé</vt:lpstr>
      <vt:lpstr> Spring boot :</vt:lpstr>
      <vt:lpstr> My SQL :</vt:lpstr>
      <vt:lpstr>PowerPoint Presentation</vt:lpstr>
      <vt:lpstr>PowerPoint Presentation</vt:lpstr>
      <vt:lpstr>Réalisation: Home page</vt:lpstr>
      <vt:lpstr>Réalisation: Home page</vt:lpstr>
      <vt:lpstr>Réalisation: Home page</vt:lpstr>
      <vt:lpstr>Réalisation: Home page</vt:lpstr>
      <vt:lpstr>Réalisation: Login</vt:lpstr>
      <vt:lpstr>Réalisation: sign up</vt:lpstr>
      <vt:lpstr>Réalisation: Choose your style</vt:lpstr>
      <vt:lpstr>Réalisation: Choose color</vt:lpstr>
      <vt:lpstr>PowerPoint Presentation</vt:lpstr>
      <vt:lpstr>PowerPoint Presentation</vt:lpstr>
      <vt:lpstr>PowerPoint Presentation</vt:lpstr>
      <vt:lpstr>conclusion</vt:lpstr>
      <vt:lpstr> MERCI POUR VOTRE ATTENTION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engine</dc:title>
  <dc:creator>wael mnsr</dc:creator>
  <cp:lastModifiedBy>wael mnsr</cp:lastModifiedBy>
  <cp:revision>28</cp:revision>
  <dcterms:modified xsi:type="dcterms:W3CDTF">2023-05-26T10:34:20Z</dcterms:modified>
</cp:coreProperties>
</file>